
<file path=[Content_Types].xml><?xml version="1.0" encoding="utf-8"?>
<Types xmlns="http://schemas.openxmlformats.org/package/2006/content-types">
  <Default Extension="jpeg" ContentType="image/jpeg"/>
  <Default Extension="mp4" ContentType="video/mp4"/>
  <Default Extension="PhpPresentationReaderPpt2007BkgAkPdIo" ContentType="application/octet-stream"/>
  <Default Extension="PhpPresentationReaderPpt2007BkgCdgfLo" ContentType="application/octet-stream"/>
  <Default Extension="PhpPresentationReaderPpt2007BkgcnjOan" ContentType="application/octet-stream"/>
  <Default Extension="PhpPresentationReaderPpt2007BkgEKfepn" ContentType="application/octet-stream"/>
  <Default Extension="PhpPresentationReaderPpt2007BkgeOMiEo" ContentType="application/octet-stream"/>
  <Default Extension="PhpPresentationReaderPpt2007BkgIiBpfn" ContentType="application/octet-stream"/>
  <Default Extension="PhpPresentationReaderPpt2007BkgiimMCo" ContentType="application/octet-stream"/>
  <Default Extension="PhpPresentationReaderPpt2007BkgIjnnmn" ContentType="application/octet-stream"/>
  <Default Extension="PhpPresentationReaderPpt2007BkgkfPJin" ContentType="application/octet-stream"/>
  <Default Extension="PhpPresentationReaderPpt2007BkgMmMEkn" ContentType="application/octet-stream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7" r:id="rId12"/>
    <p:sldId id="263" r:id="rId13"/>
    <p:sldId id="264" r:id="rId14"/>
    <p:sldId id="265" r:id="rId15"/>
    <p:sldId id="266" r:id="rId16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B83B6-271F-4D4C-B975-53CAAEC6EFDA}" v="7" dt="2024-10-23T16:19:54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cnjOa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CdgfLo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MmMEk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EKfep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IiBpf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kfPJ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MmMEk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Ijnnmn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EKfep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iimMCo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eOMiEo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AkPdIo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18701547" r:id="rId1"/>
    <p:sldLayoutId id="2418701548" r:id="rId2"/>
    <p:sldLayoutId id="2418701549" r:id="rId3"/>
    <p:sldLayoutId id="2418701550" r:id="rId4"/>
    <p:sldLayoutId id="2418701551" r:id="rId5"/>
    <p:sldLayoutId id="2418701552" r:id="rId6"/>
    <p:sldLayoutId id="2418701553" r:id="rId7"/>
    <p:sldLayoutId id="2418701554" r:id="rId8"/>
    <p:sldLayoutId id="2418701555" r:id="rId9"/>
    <p:sldLayoutId id="2418701556" r:id="rId10"/>
    <p:sldLayoutId id="2418701557" r:id="rId11"/>
    <p:sldLayoutId id="2418701558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143250"/>
          <a:chOff x="914400" y="1543050"/>
          <a:chExt cx="8229600" cy="3143250"/>
        </a:xfrm>
      </p:grpSpPr>
      <p:sp>
        <p:nvSpPr>
          <p:cNvPr id="2" name="TextBox 1"/>
          <p:cNvSpPr txBox="1"/>
          <p:nvPr/>
        </p:nvSpPr>
        <p:spPr>
          <a:xfrm>
            <a:off x="1828800" y="1543050"/>
            <a:ext cx="54864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Chatty Cart: Revolutionizing E-Commerce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714750"/>
            <a:ext cx="73152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AI-Driven Personalized Assistance for Customers and Product Owners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D30A09AF-9014-4707-3C1E-581C43FED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Web Application with Streamlit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9144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Streamlit serves as the user-friendly interface.
Connects end-users with AI models for chatbot interactions and pricing predictions.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CFFBC-D00D-3CF5-C052-3D4BEFD6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575891"/>
            <a:ext cx="4090123" cy="22495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200525"/>
          <a:chOff x="914400" y="1028700"/>
          <a:chExt cx="8229600" cy="4200525"/>
        </a:xfrm>
      </p:grpSpPr>
      <p:sp>
        <p:nvSpPr>
          <p:cNvPr id="2" name="TextBox 1"/>
          <p:cNvSpPr txBox="1"/>
          <p:nvPr/>
        </p:nvSpPr>
        <p:spPr>
          <a:xfrm>
            <a:off x="1828800" y="1028700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24003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Chatty Cart represents a significant advancement in e-commerce, leveraging AI for personalized support and pricing strategies that enhance customer satisfaction and drive sales.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TextBox 1"/>
          <p:cNvSpPr txBox="1"/>
          <p:nvPr/>
        </p:nvSpPr>
        <p:spPr>
          <a:xfrm>
            <a:off x="1905000" y="1657350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200525"/>
          <a:chOff x="914400" y="1028700"/>
          <a:chExt cx="8229600" cy="4200525"/>
        </a:xfrm>
      </p:grpSpPr>
      <p:sp>
        <p:nvSpPr>
          <p:cNvPr id="2" name="TextBox 1"/>
          <p:cNvSpPr txBox="1"/>
          <p:nvPr/>
        </p:nvSpPr>
        <p:spPr>
          <a:xfrm>
            <a:off x="1828800" y="1028700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24003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Chatty Cart aims to transform the e-commerce landscape by addressing prevalent challenges through AI-driven solutions that enhance customer experience and operational efficiency.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71850"/>
          <a:chOff x="914400" y="1028700"/>
          <a:chExt cx="8229600" cy="337185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Table of 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543050"/>
            <a:ext cx="7315200" cy="18288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Challenges in E-Commerce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The Role of AI in Chatty Cart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Data-Driven Pricing Strategy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Conversational AI Using Chatbot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Web Application with Streamlit</a:t>
            </a:r>
          </a:p>
        </p:txBody>
      </p:sp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F0643A-A9C8-C5DF-C88A-7C12E1FDE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7175"/>
            <a:ext cx="4877381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90600" y="1507837"/>
            <a:ext cx="2514600" cy="10156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Challenges in</a:t>
            </a:r>
          </a:p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E-Commerce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1000" y="1507837"/>
            <a:ext cx="3581400" cy="178510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High Cart Abandonment Rates
Customer Dissatisfaction
Inefficient Service
Difficulty in Pricing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933825"/>
          <a:chOff x="914400" y="1028700"/>
          <a:chExt cx="8229600" cy="39338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The Role of AI in Chatty Cart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21336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Enhancing efficiency in e-commerce.
Enabling personalized product dynamic pricing strategies.
Providing real-time customer support via conversational AI.
Creating an engaging shopping experience leading to increased sales and loyalty.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933825"/>
          <a:chOff x="914400" y="1028700"/>
          <a:chExt cx="8229600" cy="3933825"/>
        </a:xfrm>
      </p:grpSpPr>
      <p:sp>
        <p:nvSpPr>
          <p:cNvPr id="2" name="TextBox 1"/>
          <p:cNvSpPr txBox="1"/>
          <p:nvPr/>
        </p:nvSpPr>
        <p:spPr>
          <a:xfrm>
            <a:off x="304800" y="13335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Data-Driven Pricing Strategy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666750"/>
            <a:ext cx="7315200" cy="21336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Outputs of pricing strategy predictor include:
Price Prediction: Recommended price based on market conditions.
Market Condition Prediction: Classification of current market conditions.
Price Elasticity: Score reflecting sensitivity of demand to price changes.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22F42A-FBFC-B1FD-F43D-B7400298D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76" y="2266950"/>
            <a:ext cx="6524124" cy="30218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304800" y="20955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Conversational AI Using Chatbot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819150"/>
            <a:ext cx="7315200" cy="18288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Chatty Cart automates processes like customer inquiries, order tracking, and recommendations.
Reduces operational costs and enhances response times.
Ensures timely customer assistance crucial for maintaining satisfaction.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DE2E29-9912-5F47-45E6-4877937AA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886" y="2514282"/>
            <a:ext cx="6143124" cy="2385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2511BA7D-680F-2FDB-ACD6-8C5ED88D1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0" y="133350"/>
            <a:ext cx="5800725" cy="1828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B5A96-5EB0-91A4-7979-04D06096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7" y="2139915"/>
            <a:ext cx="5286375" cy="2754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F296DA-C046-656E-F6ED-4C84F348FD92}"/>
              </a:ext>
            </a:extLst>
          </p:cNvPr>
          <p:cNvSpPr txBox="1"/>
          <p:nvPr/>
        </p:nvSpPr>
        <p:spPr>
          <a:xfrm>
            <a:off x="304800" y="2705029"/>
            <a:ext cx="304800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Customer Assistant Chatbot</a:t>
            </a:r>
          </a:p>
        </p:txBody>
      </p:sp>
    </p:spTree>
    <p:extLst>
      <p:ext uri="{BB962C8B-B14F-4D97-AF65-F5344CB8AC3E}">
        <p14:creationId xmlns:p14="http://schemas.microsoft.com/office/powerpoint/2010/main" val="426143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2943225"/>
          <a:chOff x="914400" y="1028700"/>
          <a:chExt cx="8229600" cy="2943225"/>
        </a:xfrm>
      </p:grpSpPr>
      <p:sp>
        <p:nvSpPr>
          <p:cNvPr id="2" name="TextBox 1"/>
          <p:cNvSpPr txBox="1"/>
          <p:nvPr/>
        </p:nvSpPr>
        <p:spPr>
          <a:xfrm>
            <a:off x="228600" y="13335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Time Series Forecasting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5104" y="742950"/>
            <a:ext cx="73152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time series forecasting model developed to predict daily metrics related to an e-commerce dataset, specifically focusing on daily orders, payment values, and average prices.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0BE06-C8A6-24A4-0808-D840238C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42205"/>
            <a:ext cx="6248400" cy="27192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1">
  <a:themeElements>
    <a:clrScheme name="Theme51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5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0C47914F61D5489CD554C67F3D9D94" ma:contentTypeVersion="7" ma:contentTypeDescription="Create a new document." ma:contentTypeScope="" ma:versionID="22f06b5dd32b93da11193794ca2a37db">
  <xsd:schema xmlns:xsd="http://www.w3.org/2001/XMLSchema" xmlns:xs="http://www.w3.org/2001/XMLSchema" xmlns:p="http://schemas.microsoft.com/office/2006/metadata/properties" xmlns:ns3="ff6272c1-4aaf-49b8-b8c1-2ff176eb4615" targetNamespace="http://schemas.microsoft.com/office/2006/metadata/properties" ma:root="true" ma:fieldsID="fbd89348ae4daf0462a10db37fbf3881" ns3:_="">
    <xsd:import namespace="ff6272c1-4aaf-49b8-b8c1-2ff176eb46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272c1-4aaf-49b8-b8c1-2ff176eb46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BFCE9C-4C86-4475-BB40-80370FCE58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F2ED77-3CAD-49CF-8D5A-F5C7D16B1D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6272c1-4aaf-49b8-b8c1-2ff176eb46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EFDD09-998A-4151-9012-DD2AFD6E3FB3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ff6272c1-4aaf-49b8-b8c1-2ff176eb461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294</Words>
  <Application>Microsoft Office PowerPoint</Application>
  <PresentationFormat>On-screen Show (16:9)</PresentationFormat>
  <Paragraphs>27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Calibri</vt:lpstr>
      <vt:lpstr>Theme51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خالد نبوى احمد عرفه حسين</cp:lastModifiedBy>
  <cp:revision>2</cp:revision>
  <dcterms:created xsi:type="dcterms:W3CDTF">2024-10-23T12:07:54Z</dcterms:created>
  <dcterms:modified xsi:type="dcterms:W3CDTF">2024-10-23T16:23:07Z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0x010100040C47914F61D5489CD554C67F3D9D94</vt:lpwstr>
  </property>
</Properties>
</file>